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6"/>
  </p:notesMasterIdLst>
  <p:sldIdLst>
    <p:sldId id="270" r:id="rId5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FB15086-06BC-4F78-B508-4E1F94CCB86B}" type="datetimeFigureOut">
              <a:rPr lang="en-US" smtClean="0"/>
              <a:t>6/23/2022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7D4AFE6-52F8-436F-9DAC-607E2BE5A9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631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A85BB-8327-437A-900F-6A3DB7A5ABC9}" type="datetime1">
              <a:rPr lang="en-US" smtClean="0"/>
              <a:t>6/23/2022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3878A-9A6C-446F-AE2D-FA0E8037C59B}" type="datetime1">
              <a:rPr lang="en-US" smtClean="0"/>
              <a:t>6/23/2022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C5687-D9F1-45E2-A621-A964456C9C51}" type="datetime1">
              <a:rPr lang="en-US" smtClean="0"/>
              <a:t>6/23/2022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5D98-6779-42E9-AA36-C6D6C2CA339B}" type="datetime1">
              <a:rPr lang="en-US" smtClean="0"/>
              <a:t>6/23/2022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14117-4E55-454A-B008-5B316A3C4A1E}" type="datetime1">
              <a:rPr lang="en-US" smtClean="0"/>
              <a:t>6/23/2022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85336-EDD6-4B11-BDCB-D9716D9D0CAD}" type="datetime1">
              <a:rPr lang="en-US" smtClean="0"/>
              <a:t>6/23/2022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0B30B-3EA6-4689-8E7C-D798375DFD60}" type="datetime1">
              <a:rPr lang="en-US" smtClean="0"/>
              <a:t>6/23/2022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5E6C6-E680-4C09-9A82-6D6D4A458B45}" type="datetime1">
              <a:rPr lang="en-US" smtClean="0"/>
              <a:t>6/23/2022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7BBFA-E374-465F-B18D-F6CE71921593}" type="datetime1">
              <a:rPr lang="en-US" smtClean="0"/>
              <a:t>6/23/2022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FA0BC-E7BB-4D55-8710-E8474A66771E}" type="datetime1">
              <a:rPr lang="en-US" smtClean="0"/>
              <a:t>6/23/2022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8A1C5-682A-4617-9A91-5759A79A935B}" type="datetime1">
              <a:rPr lang="en-US" smtClean="0"/>
              <a:t>6/23/2022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FD0D0-99D2-4A10-AC62-6E2E6CF7A9EE}" type="datetime1">
              <a:rPr lang="en-US" smtClean="0"/>
              <a:t>6/23/2022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DEDF-EB2B-4F7F-B2DF-97C28C8FCBC9}" type="datetime1">
              <a:rPr lang="en-US" smtClean="0"/>
              <a:t>6/23/2022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80351-56D7-412F-9F2E-17819DF3B01D}" type="datetime1">
              <a:rPr lang="en-US" smtClean="0"/>
              <a:t>6/23/2022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F068B-C601-4124-944A-AED7D3FD7517}" type="datetime1">
              <a:rPr lang="en-US" smtClean="0"/>
              <a:t>6/23/2022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F7A73-7818-460B-8F62-87CD8A1DAD1A}" type="datetime1">
              <a:rPr lang="en-US" smtClean="0"/>
              <a:t>6/23/2022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F8665-A302-4073-9097-DCE6BA8A5D14}" type="datetime1">
              <a:rPr lang="en-US" smtClean="0"/>
              <a:t>6/23/2022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8D89FA6-8D64-42DE-8A02-4A6662349BFD}" type="datetime1">
              <a:rPr lang="en-US" smtClean="0"/>
              <a:t>6/23/2022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8F4E830A-06F9-4EAA-9E65-110CF2421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E0AEC80-8115-4F41-B41A-43D500026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9418" b="6313"/>
          <a:stretch/>
        </p:blipFill>
        <p:spPr>
          <a:xfrm>
            <a:off x="3175" y="10"/>
            <a:ext cx="12192000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048AD-5F12-4F20-8B94-DCE98507F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977900"/>
            <a:ext cx="11645900" cy="5710767"/>
          </a:xfrm>
        </p:spPr>
        <p:txBody>
          <a:bodyPr>
            <a:normAutofit/>
          </a:bodyPr>
          <a:lstStyle/>
          <a:p>
            <a:pPr marL="0" indent="0" algn="ctr">
              <a:buSzPct val="70000"/>
              <a:buNone/>
            </a:pPr>
            <a:endParaRPr lang="en-US" b="1" dirty="0">
              <a:solidFill>
                <a:schemeClr val="tx1"/>
              </a:solidFill>
            </a:endParaRPr>
          </a:p>
          <a:p>
            <a:pPr>
              <a:buSzPct val="70000"/>
              <a:buFont typeface="Century Gothic" panose="020B0502020202020204" pitchFamily="34" charset="0"/>
              <a:buChar char="►"/>
            </a:pPr>
            <a:r>
              <a:rPr lang="en-US" dirty="0">
                <a:solidFill>
                  <a:schemeClr val="tx1"/>
                </a:solidFill>
              </a:rPr>
              <a:t>Management of network												$1,732.00</a:t>
            </a:r>
          </a:p>
          <a:p>
            <a:pPr>
              <a:buSzPct val="70000"/>
              <a:buFont typeface="Century Gothic" panose="020B0502020202020204" pitchFamily="34" charset="0"/>
              <a:buChar char="►"/>
            </a:pPr>
            <a:r>
              <a:rPr lang="en-US" dirty="0">
                <a:solidFill>
                  <a:schemeClr val="tx1"/>
                </a:solidFill>
              </a:rPr>
              <a:t>VoIP hardware lease													$341.48</a:t>
            </a:r>
          </a:p>
          <a:p>
            <a:pPr marL="0" indent="0" algn="ctr">
              <a:buSzPct val="70000"/>
              <a:buNone/>
            </a:pPr>
            <a:r>
              <a:rPr lang="en-US" dirty="0">
                <a:solidFill>
                  <a:schemeClr val="tx1"/>
                </a:solidFill>
              </a:rPr>
              <a:t>                                       Monthly recurring total                      $2,073.48</a:t>
            </a:r>
          </a:p>
          <a:p>
            <a:pPr marL="0" indent="0" algn="ctr">
              <a:buSzPct val="70000"/>
              <a:buNone/>
            </a:pPr>
            <a:r>
              <a:rPr lang="en-US" b="1" dirty="0">
                <a:solidFill>
                  <a:schemeClr val="tx1"/>
                </a:solidFill>
              </a:rPr>
              <a:t> </a:t>
            </a:r>
          </a:p>
          <a:p>
            <a:pPr>
              <a:buSzPct val="70000"/>
              <a:buFont typeface="Century Gothic" panose="020B0502020202020204" pitchFamily="34" charset="0"/>
              <a:buChar char="►"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New PCs (6) with dual monitors											$12,285.78</a:t>
            </a:r>
          </a:p>
          <a:p>
            <a:r>
              <a:rPr lang="en-US" dirty="0">
                <a:solidFill>
                  <a:schemeClr val="tx1"/>
                </a:solidFill>
              </a:rPr>
              <a:t>Migration project </a:t>
            </a:r>
            <a:r>
              <a:rPr lang="en-US" sz="2000" dirty="0">
                <a:solidFill>
                  <a:schemeClr val="tx1"/>
                </a:solidFill>
              </a:rPr>
              <a:t>(move TLHD files from AH server)					</a:t>
            </a:r>
            <a:r>
              <a:rPr lang="en-US" dirty="0">
                <a:solidFill>
                  <a:schemeClr val="tx1"/>
                </a:solidFill>
              </a:rPr>
              <a:t>	$800.00</a:t>
            </a:r>
          </a:p>
          <a:p>
            <a:r>
              <a:rPr lang="en-US" dirty="0">
                <a:solidFill>
                  <a:schemeClr val="tx1"/>
                </a:solidFill>
              </a:rPr>
              <a:t>Firewall, cloud switch, and network equipment						$6,056.77</a:t>
            </a:r>
          </a:p>
          <a:p>
            <a:pPr>
              <a:buSzPct val="70000"/>
              <a:buFont typeface="Century Gothic" panose="020B0502020202020204" pitchFamily="34" charset="0"/>
              <a:buChar char="►"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SzPct val="70000"/>
              <a:buNone/>
            </a:pPr>
            <a:r>
              <a:rPr lang="en-US" dirty="0">
                <a:solidFill>
                  <a:schemeClr val="tx1"/>
                </a:solidFill>
              </a:rPr>
              <a:t>                                                             One- time project total 				$19,142.48</a:t>
            </a:r>
          </a:p>
          <a:p>
            <a:pPr marL="0" indent="0">
              <a:buSzPct val="70000"/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F4020B-BD58-413B-9283-2C8C1ABAB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400" y="169333"/>
            <a:ext cx="11645900" cy="99906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EMD </a:t>
            </a:r>
            <a:br>
              <a:rPr lang="en-US" dirty="0"/>
            </a:br>
            <a:r>
              <a:rPr lang="en-US" dirty="0"/>
              <a:t>Total care management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5885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00B8EF33-82AA-4779-AFAA-C56669D00D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5FDEB4C-941C-4EBE-9462-062D8A0ADE9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0B414F3-C833-4395-8C69-0E806C518171}">
  <ds:schemaRefs>
    <ds:schemaRef ds:uri="http://schemas.microsoft.com/office/2006/documentManagement/types"/>
    <ds:schemaRef ds:uri="http://purl.org/dc/elements/1.1/"/>
    <ds:schemaRef ds:uri="16c05727-aa75-4e4a-9b5f-8a80a1165891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purl.org/dc/terms/"/>
    <ds:schemaRef ds:uri="http://schemas.openxmlformats.org/package/2006/metadata/core-properties"/>
    <ds:schemaRef ds:uri="71af3243-3dd4-4a8d-8c0d-dd76da1f02a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 design</Template>
  <TotalTime>92</TotalTime>
  <Words>114</Words>
  <Application>Microsoft Office PowerPoint</Application>
  <PresentationFormat>Widescreen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Century Gothic</vt:lpstr>
      <vt:lpstr>Wingdings 3</vt:lpstr>
      <vt:lpstr>Slice</vt:lpstr>
      <vt:lpstr>EMD  Total care management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EMD  Total care management </dc:title>
  <dc:creator>Christie Watkins</dc:creator>
  <cp:lastModifiedBy>Christie Watkins</cp:lastModifiedBy>
  <cp:revision>3</cp:revision>
  <cp:lastPrinted>2022-06-14T18:48:00Z</cp:lastPrinted>
  <dcterms:created xsi:type="dcterms:W3CDTF">2022-06-14T17:39:58Z</dcterms:created>
  <dcterms:modified xsi:type="dcterms:W3CDTF">2022-06-23T17:00:18Z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